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10058400" cx="7772400"/>
  <p:notesSz cx="6858000" cy="9144000"/>
  <p:embeddedFontLst>
    <p:embeddedFont>
      <p:font typeface="Play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ikKsbk2ioQTiyfX5+ybTXxlBQP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font" Target="fonts/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Please make sure are downloading the files to your Google Drive and editing there!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lage of people walking&#10;&#10;Description automatically generated" id="12" name="Google Shape;1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01" y="0"/>
            <a:ext cx="7762599" cy="100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urple person walking across a zebra crossing&#10;&#10;Description automatically generated" id="14" name="Google Shape;1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00" y="12700"/>
            <a:ext cx="7759700" cy="1004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hildren standing on a street&#10;&#10;Description automatically generated" id="16" name="Google Shape;1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2" type="body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/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" type="body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b="1" sz="204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9pPr>
          </a:lstStyle>
          <a:p/>
        </p:txBody>
      </p:sp>
      <p:sp>
        <p:nvSpPr>
          <p:cNvPr id="27" name="Google Shape;27;p9"/>
          <p:cNvSpPr txBox="1"/>
          <p:nvPr>
            <p:ph idx="2" type="body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3" type="body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b="1" sz="204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9pPr>
          </a:lstStyle>
          <a:p/>
        </p:txBody>
      </p:sp>
      <p:sp>
        <p:nvSpPr>
          <p:cNvPr id="29" name="Google Shape;29;p9"/>
          <p:cNvSpPr txBox="1"/>
          <p:nvPr>
            <p:ph idx="4" type="body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Play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indent="-37973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indent="-358139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indent="-33655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indent="-33655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5" name="Google Shape;45;p12"/>
          <p:cNvSpPr txBox="1"/>
          <p:nvPr>
            <p:ph idx="2" type="body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Play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/>
          <p:nvPr>
            <p:ph idx="2" type="pic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Play"/>
              <a:buNone/>
              <a:defRPr b="0" i="0" sz="374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/>
        </p:nvSpPr>
        <p:spPr>
          <a:xfrm>
            <a:off x="356461" y="2727702"/>
            <a:ext cx="416904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Thursday, November 14, 2024</a:t>
            </a:r>
            <a:endParaRPr/>
          </a:p>
        </p:txBody>
      </p:sp>
      <p:sp>
        <p:nvSpPr>
          <p:cNvPr id="73" name="Google Shape;73;p1"/>
          <p:cNvSpPr txBox="1"/>
          <p:nvPr/>
        </p:nvSpPr>
        <p:spPr>
          <a:xfrm>
            <a:off x="356461" y="4044972"/>
            <a:ext cx="41691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Join </a:t>
            </a:r>
            <a:r>
              <a:rPr b="1" lang="en-US" sz="2000">
                <a:solidFill>
                  <a:schemeClr val="lt1"/>
                </a:solidFill>
              </a:rPr>
              <a:t>North College Hill Middle School </a:t>
            </a: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celebrate Ruby Bridges, the first African American child to integrate into an all-white elementary school.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Participating in Ruby Bridges Walk to School Day is a way to stand together against bullying, racism, and inequality in our schools.</a:t>
            </a:r>
            <a:endParaRPr/>
          </a:p>
        </p:txBody>
      </p:sp>
      <p:sp>
        <p:nvSpPr>
          <p:cNvPr id="74" name="Google Shape;74;p1"/>
          <p:cNvSpPr txBox="1"/>
          <p:nvPr/>
        </p:nvSpPr>
        <p:spPr>
          <a:xfrm>
            <a:off x="356461" y="8273772"/>
            <a:ext cx="4169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more information, contact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Terrie Shaw</a:t>
            </a:r>
            <a:b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chemeClr val="lt1"/>
                </a:solidFill>
              </a:rPr>
              <a:t>Shaw.t@nchcityschools.org</a:t>
            </a:r>
            <a:b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chemeClr val="lt1"/>
                </a:solidFill>
              </a:rPr>
              <a:t>513-728-4783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/>
        </p:nvSpPr>
        <p:spPr>
          <a:xfrm>
            <a:off x="-464950" y="929899"/>
            <a:ext cx="74159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Thursday, November 14, 2024</a:t>
            </a:r>
            <a:endParaRPr/>
          </a:p>
        </p:txBody>
      </p:sp>
      <p:sp>
        <p:nvSpPr>
          <p:cNvPr id="80" name="Google Shape;80;p2"/>
          <p:cNvSpPr txBox="1"/>
          <p:nvPr/>
        </p:nvSpPr>
        <p:spPr>
          <a:xfrm>
            <a:off x="2495228" y="3425041"/>
            <a:ext cx="4455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 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&lt;N</a:t>
            </a:r>
            <a:r>
              <a:rPr b="1" lang="en-US" sz="2000">
                <a:solidFill>
                  <a:schemeClr val="dk1"/>
                </a:solidFill>
              </a:rPr>
              <a:t>orth College Hill Schools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celebrate Ruby Bridges, the first African American child to integrate into an all-white elementary school.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&lt;Insert information on where to meet, safety information, other important topics&gt;</a:t>
            </a:r>
            <a:endParaRPr/>
          </a:p>
        </p:txBody>
      </p:sp>
      <p:sp>
        <p:nvSpPr>
          <p:cNvPr id="81" name="Google Shape;81;p2"/>
          <p:cNvSpPr txBox="1"/>
          <p:nvPr/>
        </p:nvSpPr>
        <p:spPr>
          <a:xfrm>
            <a:off x="2781945" y="6813611"/>
            <a:ext cx="4169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information, contact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Terrie Shaw</a:t>
            </a:r>
            <a:b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chemeClr val="dk1"/>
                </a:solidFill>
              </a:rPr>
              <a:t>Shaw.t@nchcityschools.org</a:t>
            </a:r>
            <a:b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chemeClr val="dk1"/>
                </a:solidFill>
              </a:rPr>
              <a:t>513-728-4783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/>
        </p:nvSpPr>
        <p:spPr>
          <a:xfrm>
            <a:off x="356461" y="6679685"/>
            <a:ext cx="71292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Join </a:t>
            </a: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&lt;NAME OF SCHOOL&gt; </a:t>
            </a: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celebrate Ruby Bridges, the first African American child to integrate into an all-white elementary school. &lt;Insert information on where to meet, safety information, other important topics&gt;</a:t>
            </a:r>
            <a:endParaRPr/>
          </a:p>
        </p:txBody>
      </p:sp>
      <p:sp>
        <p:nvSpPr>
          <p:cNvPr id="87" name="Google Shape;87;p3"/>
          <p:cNvSpPr txBox="1"/>
          <p:nvPr/>
        </p:nvSpPr>
        <p:spPr>
          <a:xfrm>
            <a:off x="356461" y="8476892"/>
            <a:ext cx="4169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more information, contact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Terrie Shaw</a:t>
            </a:r>
            <a:b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lt1"/>
                </a:solidFill>
              </a:rPr>
              <a:t>shaw.t@nvhcityschools.org</a:t>
            </a:r>
            <a:b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lt1"/>
                </a:solidFill>
              </a:rPr>
              <a:t>513-728-4783</a:t>
            </a: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0" y="5889356"/>
            <a:ext cx="7772400" cy="55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1" y="5919679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Thursday, November 14, 2024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2024-08-29T14:43:12Z</dcterms:created>
  <dc:creator>Christina Van Allen</dc:creator>
</cp:coreProperties>
</file>